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323" r:id="rId4"/>
    <p:sldId id="300" r:id="rId5"/>
    <p:sldId id="309" r:id="rId6"/>
    <p:sldId id="310" r:id="rId7"/>
    <p:sldId id="324" r:id="rId8"/>
    <p:sldId id="312" r:id="rId9"/>
    <p:sldId id="301" r:id="rId10"/>
    <p:sldId id="299" r:id="rId11"/>
    <p:sldId id="305" r:id="rId12"/>
    <p:sldId id="325" r:id="rId13"/>
    <p:sldId id="326" r:id="rId14"/>
    <p:sldId id="327" r:id="rId15"/>
    <p:sldId id="328" r:id="rId16"/>
    <p:sldId id="261" r:id="rId17"/>
    <p:sldId id="329" r:id="rId18"/>
    <p:sldId id="330" r:id="rId19"/>
    <p:sldId id="303" r:id="rId20"/>
    <p:sldId id="331" r:id="rId21"/>
    <p:sldId id="332" r:id="rId22"/>
    <p:sldId id="333" r:id="rId23"/>
    <p:sldId id="308" r:id="rId24"/>
    <p:sldId id="316" r:id="rId25"/>
    <p:sldId id="318" r:id="rId26"/>
    <p:sldId id="320" r:id="rId27"/>
    <p:sldId id="334" r:id="rId28"/>
    <p:sldId id="321" r:id="rId29"/>
    <p:sldId id="335" r:id="rId30"/>
    <p:sldId id="336" r:id="rId31"/>
    <p:sldId id="337" r:id="rId32"/>
    <p:sldId id="322" r:id="rId33"/>
    <p:sldId id="338" r:id="rId34"/>
    <p:sldId id="33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8" autoAdjust="0"/>
    <p:restoredTop sz="94687" autoAdjust="0"/>
  </p:normalViewPr>
  <p:slideViewPr>
    <p:cSldViewPr snapToGrid="0" snapToObjects="1">
      <p:cViewPr varScale="1">
        <p:scale>
          <a:sx n="83" d="100"/>
          <a:sy n="83" d="100"/>
        </p:scale>
        <p:origin x="-96" y="-7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96231" y="3761619"/>
            <a:ext cx="2733850" cy="326573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96231" y="3761619"/>
            <a:ext cx="2733850" cy="326573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434744" y="2999618"/>
            <a:ext cx="6292656" cy="52009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71715"/>
            <a:ext cx="8211824" cy="527352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71715"/>
            <a:ext cx="8211824" cy="527352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71715"/>
            <a:ext cx="8211824" cy="527352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02672" y="5866191"/>
            <a:ext cx="3174944" cy="2902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3600" baseline="0">
                <a:latin typeface="Avenir Black"/>
                <a:cs typeface="Avenir Black"/>
              </a:defRPr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3D3D3"/>
          </a:solidFill>
          <a:latin typeface="Avenir Black"/>
          <a:ea typeface="+mj-ea"/>
          <a:cs typeface="Avenir Black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D3D3D3"/>
          </a:solidFill>
          <a:latin typeface="Avenir Book"/>
          <a:ea typeface="+mn-ea"/>
          <a:cs typeface="Avenir Book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D3D3D3"/>
          </a:solidFill>
          <a:latin typeface="Avenir Book"/>
          <a:ea typeface="+mn-ea"/>
          <a:cs typeface="Avenir Book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3D3D3"/>
          </a:solidFill>
          <a:latin typeface="Avenir Book"/>
          <a:ea typeface="+mn-ea"/>
          <a:cs typeface="Avenir Book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3D3D3"/>
          </a:solidFill>
          <a:latin typeface="Avenir Book"/>
          <a:ea typeface="+mn-ea"/>
          <a:cs typeface="Avenir Book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3D3D3"/>
          </a:solidFill>
          <a:latin typeface="Avenir Book"/>
          <a:ea typeface="+mn-ea"/>
          <a:cs typeface="Avenir Book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438253" y="3489437"/>
            <a:ext cx="6249806" cy="1421702"/>
          </a:xfrm>
        </p:spPr>
        <p:txBody>
          <a:bodyPr/>
          <a:lstStyle/>
          <a:p>
            <a:r>
              <a:rPr lang="en-US" sz="3600" dirty="0" smtClean="0"/>
              <a:t>July 11, 2019</a:t>
            </a:r>
            <a:endParaRPr lang="en-US" sz="36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8416" y="2294926"/>
            <a:ext cx="8305312" cy="1929480"/>
          </a:xfrm>
        </p:spPr>
        <p:txBody>
          <a:bodyPr/>
          <a:lstStyle/>
          <a:p>
            <a:r>
              <a:rPr lang="en-US" sz="4800" dirty="0" smtClean="0"/>
              <a:t>The Glory of God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471715"/>
            <a:ext cx="8211824" cy="462301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venir Black"/>
                <a:cs typeface="Avenir Black"/>
              </a:rPr>
              <a:t>GOD’S GLORY </a:t>
            </a:r>
            <a:br>
              <a:rPr lang="en-US" sz="4000" b="1" dirty="0" smtClean="0">
                <a:latin typeface="Avenir Black"/>
                <a:cs typeface="Avenir Black"/>
              </a:rPr>
            </a:br>
            <a:r>
              <a:rPr lang="en-US" sz="4000" b="1" dirty="0" smtClean="0">
                <a:latin typeface="Avenir Black"/>
                <a:cs typeface="Avenir Black"/>
              </a:rPr>
              <a:t>IS TO BE EXALTED </a:t>
            </a:r>
            <a:br>
              <a:rPr lang="en-US" sz="4000" b="1" dirty="0" smtClean="0">
                <a:latin typeface="Avenir Black"/>
                <a:cs typeface="Avenir Black"/>
              </a:rPr>
            </a:br>
            <a:r>
              <a:rPr lang="en-US" sz="4000" b="1" dirty="0" smtClean="0">
                <a:latin typeface="Avenir Black"/>
                <a:cs typeface="Avenir Black"/>
              </a:rPr>
              <a:t>ABOVE HIS CREATION.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079" y="5110044"/>
            <a:ext cx="4896130" cy="116002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POINT </a:t>
            </a:r>
            <a:r>
              <a:rPr lang="en-US" sz="3600" dirty="0" smtClean="0"/>
              <a:t>#1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97588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Glory to God </a:t>
            </a:r>
            <a:r>
              <a:rPr lang="en-US" u="sng" dirty="0"/>
              <a:t>in the highest</a:t>
            </a:r>
            <a:r>
              <a:rPr lang="en-US" dirty="0"/>
              <a:t>, and on earth peace, good will toward men.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Luke 2:14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82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Be thou exalted, O God, </a:t>
            </a:r>
            <a:r>
              <a:rPr lang="en-US" u="sng" dirty="0"/>
              <a:t>above the heavens</a:t>
            </a:r>
            <a:r>
              <a:rPr lang="en-US" dirty="0"/>
              <a:t>; let thy glory be </a:t>
            </a:r>
            <a:r>
              <a:rPr lang="en-US" u="sng" dirty="0"/>
              <a:t>above all the earth</a:t>
            </a:r>
            <a:r>
              <a:rPr lang="en-US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Psalm 57:5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79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Before the mountains were brought forth,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/>
              <a:t>ever thou </a:t>
            </a:r>
            <a:r>
              <a:rPr lang="en-US" dirty="0" err="1"/>
              <a:t>hadst</a:t>
            </a:r>
            <a:r>
              <a:rPr lang="en-US" dirty="0"/>
              <a:t> formed the earth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world, even from everlasting to everlasting, thou art God.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Psalm 90:2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085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And Moses said unto God, Behold, when I come unto the children of Israel, and shall say unto them, The God of your fathers hath sent me unto you; and they shall say to me, </a:t>
            </a:r>
            <a:r>
              <a:rPr lang="en-US" u="sng" dirty="0"/>
              <a:t>What is his name?</a:t>
            </a:r>
            <a:r>
              <a:rPr lang="en-US" dirty="0"/>
              <a:t> what shall I say unto them? 14 And God said unto Moses, </a:t>
            </a:r>
            <a:r>
              <a:rPr lang="en-US" u="sng" dirty="0"/>
              <a:t>I AM THAT I AM</a:t>
            </a:r>
            <a:r>
              <a:rPr lang="en-US" dirty="0"/>
              <a:t>: and he said, Thus shalt thou say unto the children of Israel, </a:t>
            </a:r>
            <a:r>
              <a:rPr lang="en-US" u="sng" dirty="0"/>
              <a:t>I AM</a:t>
            </a:r>
            <a:r>
              <a:rPr lang="en-US" dirty="0"/>
              <a:t> hath sent me unto you.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Exodus 3:13-14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306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I am Alpha and Omega, the beginning and the ending, </a:t>
            </a:r>
            <a:r>
              <a:rPr lang="en-US" dirty="0" err="1"/>
              <a:t>saith</a:t>
            </a:r>
            <a:r>
              <a:rPr lang="en-US" dirty="0"/>
              <a:t> the Lord, which is, and which was, and which is to come, the Almighty.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Revelation 1:8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77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471715"/>
            <a:ext cx="8211824" cy="462301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venir Black"/>
                <a:cs typeface="Avenir Black"/>
              </a:rPr>
              <a:t>IS GOD AND HIS GLORY EXALTED ABOVE ALL THE OTHER THINGS IN YOUR LIFE? </a:t>
            </a:r>
            <a:endParaRPr lang="en-US" sz="4000" dirty="0">
              <a:latin typeface="Avenir Black"/>
              <a:cs typeface="Avenir Black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079" y="5110044"/>
            <a:ext cx="4896130" cy="116002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</a:t>
            </a:r>
            <a:r>
              <a:rPr lang="en-US" sz="3600" dirty="0" smtClean="0"/>
              <a:t>QUESTION #1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471715"/>
            <a:ext cx="8211824" cy="462301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venir Black"/>
                <a:cs typeface="Avenir Black"/>
              </a:rPr>
              <a:t>GOD’S GLORY IS PRESENT WHEN WE CONFESS.</a:t>
            </a:r>
            <a:endParaRPr lang="en-US" sz="4000" dirty="0">
              <a:latin typeface="Avenir Black"/>
              <a:cs typeface="Avenir Black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079" y="5110044"/>
            <a:ext cx="4896130" cy="116002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</a:t>
            </a:r>
            <a:r>
              <a:rPr lang="en-US" sz="3600" dirty="0" smtClean="0"/>
              <a:t>POINT #2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05039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And Joshua said unto </a:t>
            </a:r>
            <a:r>
              <a:rPr lang="en-US" dirty="0" err="1"/>
              <a:t>Achan</a:t>
            </a:r>
            <a:r>
              <a:rPr lang="en-US" dirty="0"/>
              <a:t>, My son, give, I pray thee, </a:t>
            </a:r>
            <a:r>
              <a:rPr lang="en-US" u="sng" dirty="0"/>
              <a:t>glory to the LORD</a:t>
            </a:r>
            <a:r>
              <a:rPr lang="en-US" dirty="0"/>
              <a:t> God of Israel, and </a:t>
            </a:r>
            <a:r>
              <a:rPr lang="en-US" u="sng" dirty="0"/>
              <a:t>make confession unto him</a:t>
            </a:r>
            <a:r>
              <a:rPr lang="en-US" dirty="0"/>
              <a:t>; and tell me now what thou hast done; hide it not from me.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Joshua 7:19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104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u="sng" dirty="0" smtClean="0"/>
              <a:t>When we Confess</a:t>
            </a:r>
            <a:endParaRPr lang="en-US" u="sng" dirty="0" smtClean="0"/>
          </a:p>
          <a:p>
            <a:endParaRPr lang="en-US" u="sng" dirty="0" smtClean="0"/>
          </a:p>
          <a:p>
            <a:r>
              <a:rPr lang="en-US" dirty="0" smtClean="0"/>
              <a:t>The repentance and reconciliation of man – by confession of our sin – brings glory to God.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4112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 am the LORD: that is my name: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u="sng" dirty="0"/>
              <a:t>my glory</a:t>
            </a:r>
            <a:r>
              <a:rPr lang="en-US" dirty="0"/>
              <a:t> will I not give to another,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neither </a:t>
            </a:r>
            <a:r>
              <a:rPr lang="en-US" dirty="0"/>
              <a:t>my praise to graven images.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Isaiah 42:8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Hear ye, and give ear; be not proud: for the LORD hath spoken. 16 </a:t>
            </a:r>
            <a:r>
              <a:rPr lang="en-US" u="sng" dirty="0"/>
              <a:t>Give glory to the LORD your God</a:t>
            </a:r>
            <a:r>
              <a:rPr lang="en-US" dirty="0"/>
              <a:t>, before he cause darkness, and before your feet stumble upon the dark mountains, and, while ye look for light,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 </a:t>
            </a:r>
            <a:r>
              <a:rPr lang="en-US" dirty="0"/>
              <a:t>turn it into the shadow of death,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make it gross darkness.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Jeremiah 13:15-16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80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And men were scorched with great heat,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blasphemed the name of God,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which </a:t>
            </a:r>
            <a:r>
              <a:rPr lang="en-US" dirty="0"/>
              <a:t>hath power over these plagues: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and </a:t>
            </a:r>
            <a:r>
              <a:rPr lang="en-US" u="sng" dirty="0"/>
              <a:t>they repented not to give him glory</a:t>
            </a:r>
            <a:r>
              <a:rPr lang="en-US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Revelation 16:9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898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44809" y="471715"/>
            <a:ext cx="8658832" cy="462301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venir Black"/>
                <a:cs typeface="Avenir Black"/>
              </a:rPr>
              <a:t>AM I HINDERING </a:t>
            </a:r>
            <a:br>
              <a:rPr lang="en-US" sz="4000" b="1" dirty="0" smtClean="0">
                <a:latin typeface="Avenir Black"/>
                <a:cs typeface="Avenir Black"/>
              </a:rPr>
            </a:br>
            <a:r>
              <a:rPr lang="en-US" sz="4000" b="1" dirty="0" smtClean="0">
                <a:latin typeface="Avenir Black"/>
                <a:cs typeface="Avenir Black"/>
              </a:rPr>
              <a:t>THE GLORY OF GOD </a:t>
            </a:r>
            <a:br>
              <a:rPr lang="en-US" sz="4000" b="1" dirty="0" smtClean="0">
                <a:latin typeface="Avenir Black"/>
                <a:cs typeface="Avenir Black"/>
              </a:rPr>
            </a:br>
            <a:r>
              <a:rPr lang="en-US" sz="4000" b="1" dirty="0" smtClean="0">
                <a:latin typeface="Avenir Black"/>
                <a:cs typeface="Avenir Black"/>
              </a:rPr>
              <a:t>IN MY LIFE AND IN THE LIVES </a:t>
            </a:r>
            <a:br>
              <a:rPr lang="en-US" sz="4000" b="1" dirty="0" smtClean="0">
                <a:latin typeface="Avenir Black"/>
                <a:cs typeface="Avenir Black"/>
              </a:rPr>
            </a:br>
            <a:r>
              <a:rPr lang="en-US" sz="4000" b="1" dirty="0" smtClean="0">
                <a:latin typeface="Avenir Black"/>
                <a:cs typeface="Avenir Black"/>
              </a:rPr>
              <a:t>OF THE PEOPLE OF MY CHURCH BECAUSE I REFUSE TO </a:t>
            </a:r>
            <a:br>
              <a:rPr lang="en-US" sz="4000" b="1" dirty="0" smtClean="0">
                <a:latin typeface="Avenir Black"/>
                <a:cs typeface="Avenir Black"/>
              </a:rPr>
            </a:br>
            <a:r>
              <a:rPr lang="en-US" sz="4000" b="1" dirty="0" smtClean="0">
                <a:latin typeface="Avenir Black"/>
                <a:cs typeface="Avenir Black"/>
              </a:rPr>
              <a:t>CONFESS MY SIN?</a:t>
            </a:r>
            <a:endParaRPr lang="en-US" sz="4000" dirty="0">
              <a:latin typeface="Avenir Black"/>
              <a:cs typeface="Avenir Black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079" y="5110044"/>
            <a:ext cx="4896130" cy="116002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</a:t>
            </a:r>
            <a:r>
              <a:rPr lang="en-US" sz="3600" dirty="0" smtClean="0"/>
              <a:t>QUESTION #2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83990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471715"/>
            <a:ext cx="8211824" cy="462301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venir Black"/>
                <a:cs typeface="Avenir Black"/>
              </a:rPr>
              <a:t>GOD’S GLORY IS </a:t>
            </a:r>
            <a:br>
              <a:rPr lang="en-US" sz="4000" b="1" dirty="0" smtClean="0">
                <a:latin typeface="Avenir Black"/>
                <a:cs typeface="Avenir Black"/>
              </a:rPr>
            </a:br>
            <a:r>
              <a:rPr lang="en-US" sz="4000" b="1" dirty="0" smtClean="0">
                <a:latin typeface="Avenir Black"/>
                <a:cs typeface="Avenir Black"/>
              </a:rPr>
              <a:t>INTENDED TO BE SEEN.</a:t>
            </a:r>
            <a:endParaRPr lang="en-US" sz="4000" dirty="0">
              <a:latin typeface="Avenir Black"/>
              <a:cs typeface="Avenir Black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079" y="5110044"/>
            <a:ext cx="4896130" cy="116002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POINT #3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80842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6737" y="561830"/>
            <a:ext cx="8160063" cy="4799688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First Mention of “Thy Glory”</a:t>
            </a:r>
          </a:p>
          <a:p>
            <a:endParaRPr lang="en-US" dirty="0"/>
          </a:p>
          <a:p>
            <a:r>
              <a:rPr lang="en-US" dirty="0" smtClean="0"/>
              <a:t>And </a:t>
            </a:r>
            <a:r>
              <a:rPr lang="en-US" dirty="0"/>
              <a:t>he said, I beseech thee, </a:t>
            </a:r>
            <a:r>
              <a:rPr lang="en-US" u="sng" dirty="0" err="1"/>
              <a:t>shew</a:t>
            </a:r>
            <a:r>
              <a:rPr lang="en-US" u="sng" dirty="0"/>
              <a:t> me thy glory</a:t>
            </a:r>
            <a:r>
              <a:rPr lang="en-US" dirty="0"/>
              <a:t>. 19 And he said, I will make all my goodness pass before thee, and I will proclaim the name of the LORD before thee; and will be gracious to whom I will be gracious, and will </a:t>
            </a:r>
            <a:r>
              <a:rPr lang="en-US" dirty="0" err="1"/>
              <a:t>shew</a:t>
            </a:r>
            <a:r>
              <a:rPr lang="en-US" dirty="0"/>
              <a:t> mercy on whom I will </a:t>
            </a:r>
            <a:r>
              <a:rPr lang="en-US" dirty="0" err="1"/>
              <a:t>shew</a:t>
            </a:r>
            <a:r>
              <a:rPr lang="en-US" dirty="0"/>
              <a:t> mercy. 20 And he said, Thou canst not see my face: for there shall no man see me, and live.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Exodus 33:18-20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95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Ye lust, and have not: ye kill, and desire to have, and cannot obtain: ye fight and war,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yet </a:t>
            </a:r>
            <a:r>
              <a:rPr lang="en-US" u="sng" dirty="0"/>
              <a:t>ye have not, because ye ask not</a:t>
            </a:r>
            <a:r>
              <a:rPr lang="en-US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James 4:2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72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36613" y="561829"/>
            <a:ext cx="8540312" cy="5805547"/>
          </a:xfrm>
        </p:spPr>
        <p:txBody>
          <a:bodyPr/>
          <a:lstStyle/>
          <a:p>
            <a:r>
              <a:rPr lang="en-US" u="sng" dirty="0" smtClean="0"/>
              <a:t>Israel as a Representation of God’s Glory</a:t>
            </a:r>
            <a:endParaRPr lang="en-US" u="sng" dirty="0" smtClean="0"/>
          </a:p>
          <a:p>
            <a:endParaRPr lang="en-US" u="sng" dirty="0" smtClean="0"/>
          </a:p>
          <a:p>
            <a:r>
              <a:rPr lang="en-US" dirty="0" smtClean="0"/>
              <a:t>Israel was to be a </a:t>
            </a:r>
            <a:r>
              <a:rPr lang="en-US" dirty="0" smtClean="0"/>
              <a:t>manifestation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of the glory that belonged to God. </a:t>
            </a:r>
          </a:p>
          <a:p>
            <a:endParaRPr lang="en-US" dirty="0" smtClean="0"/>
          </a:p>
          <a:p>
            <a:r>
              <a:rPr lang="en-US" dirty="0" smtClean="0"/>
              <a:t>They were to be a testimony of God’s </a:t>
            </a:r>
            <a:br>
              <a:rPr lang="en-US" dirty="0" smtClean="0"/>
            </a:br>
            <a:r>
              <a:rPr lang="en-US" dirty="0" smtClean="0"/>
              <a:t>grace and of his glory over the entire earth.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180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36613" y="561829"/>
            <a:ext cx="8540312" cy="5805547"/>
          </a:xfrm>
        </p:spPr>
        <p:txBody>
          <a:bodyPr/>
          <a:lstStyle/>
          <a:p>
            <a:r>
              <a:rPr lang="en-US" u="sng" dirty="0" smtClean="0"/>
              <a:t>We are a Representation of God’s Glory</a:t>
            </a:r>
            <a:endParaRPr lang="en-US" u="sng" dirty="0" smtClean="0"/>
          </a:p>
          <a:p>
            <a:endParaRPr lang="en-US" u="sng" dirty="0" smtClean="0"/>
          </a:p>
          <a:p>
            <a:r>
              <a:rPr lang="en-US" dirty="0" smtClean="0"/>
              <a:t>When your life testifies of God, you become a visual expression of God’s glory living in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93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And that he might </a:t>
            </a:r>
            <a:r>
              <a:rPr lang="en-US" u="sng" dirty="0"/>
              <a:t>make known the riches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his glory </a:t>
            </a:r>
            <a:r>
              <a:rPr lang="en-US" u="sng" dirty="0"/>
              <a:t>on the vessels of mercy</a:t>
            </a:r>
            <a:r>
              <a:rPr lang="en-US" dirty="0"/>
              <a:t>, </a:t>
            </a:r>
            <a:r>
              <a:rPr lang="en-US" dirty="0" smtClean="0"/>
              <a:t>which </a:t>
            </a:r>
            <a:br>
              <a:rPr lang="en-US" dirty="0" smtClean="0"/>
            </a:br>
            <a:r>
              <a:rPr lang="en-US" dirty="0" smtClean="0"/>
              <a:t>he </a:t>
            </a:r>
            <a:r>
              <a:rPr lang="en-US" dirty="0"/>
              <a:t>had afore prepared unto glory,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Romans 9:23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249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ye be reproached for the name of Christ, happy are ye; for the </a:t>
            </a:r>
            <a:r>
              <a:rPr lang="en-US" u="sng" dirty="0"/>
              <a:t>spirit of glory and of God </a:t>
            </a:r>
            <a:r>
              <a:rPr lang="en-US" u="sng" dirty="0" err="1"/>
              <a:t>resteth</a:t>
            </a:r>
            <a:r>
              <a:rPr lang="en-US" u="sng" dirty="0"/>
              <a:t> upon you</a:t>
            </a:r>
            <a:r>
              <a:rPr lang="en-US" dirty="0"/>
              <a:t>: on their part he is evil spoken of, but on your part he is glorified.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1 Peter 4:14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017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First Mention of “Glory”</a:t>
            </a:r>
          </a:p>
          <a:p>
            <a:endParaRPr lang="en-US" dirty="0"/>
          </a:p>
          <a:p>
            <a:r>
              <a:rPr lang="en-US" dirty="0" smtClean="0"/>
              <a:t>And </a:t>
            </a:r>
            <a:r>
              <a:rPr lang="en-US" dirty="0"/>
              <a:t>he heard the words of Laban's sons, saying, Jacob hath </a:t>
            </a:r>
            <a:r>
              <a:rPr lang="en-US" u="sng" dirty="0"/>
              <a:t>taken away </a:t>
            </a:r>
            <a:r>
              <a:rPr lang="en-US" u="sng" dirty="0" smtClean="0"/>
              <a:t>all </a:t>
            </a:r>
            <a:r>
              <a:rPr lang="en-US" u="sng" dirty="0"/>
              <a:t>that was our father's</a:t>
            </a:r>
            <a:r>
              <a:rPr lang="en-US" dirty="0"/>
              <a:t>; and of that which was </a:t>
            </a:r>
            <a:r>
              <a:rPr lang="en-US" u="sng" dirty="0"/>
              <a:t>our father's</a:t>
            </a:r>
            <a:r>
              <a:rPr lang="en-US" dirty="0"/>
              <a:t> hath he gotten all this </a:t>
            </a:r>
            <a:r>
              <a:rPr lang="en-US" u="sng" dirty="0"/>
              <a:t>glory</a:t>
            </a:r>
            <a:r>
              <a:rPr lang="en-US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Genesis 31:1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960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1505" y="561830"/>
            <a:ext cx="8810528" cy="4486813"/>
          </a:xfrm>
        </p:spPr>
        <p:txBody>
          <a:bodyPr>
            <a:normAutofit/>
          </a:bodyPr>
          <a:lstStyle/>
          <a:p>
            <a:r>
              <a:rPr lang="en-US" dirty="0"/>
              <a:t>To whom God would make known what is the </a:t>
            </a:r>
            <a:r>
              <a:rPr lang="en-US" u="sng" dirty="0"/>
              <a:t>riches of the glory</a:t>
            </a:r>
            <a:r>
              <a:rPr lang="en-US" dirty="0"/>
              <a:t> of this mystery among the Gentiles; which is Christ in you, the hope of glory: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Colossians 1:27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3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36613" y="561829"/>
            <a:ext cx="8540312" cy="5805547"/>
          </a:xfrm>
        </p:spPr>
        <p:txBody>
          <a:bodyPr/>
          <a:lstStyle/>
          <a:p>
            <a:r>
              <a:rPr lang="en-US" u="sng" dirty="0" smtClean="0"/>
              <a:t>We House the Glory of God</a:t>
            </a:r>
            <a:endParaRPr lang="en-US" u="sng" dirty="0" smtClean="0"/>
          </a:p>
          <a:p>
            <a:endParaRPr lang="en-US" u="sng" dirty="0" smtClean="0"/>
          </a:p>
          <a:p>
            <a:r>
              <a:rPr lang="en-US" dirty="0" smtClean="0"/>
              <a:t>And yet why can the world not see it?</a:t>
            </a:r>
          </a:p>
          <a:p>
            <a:endParaRPr lang="en-US" dirty="0" smtClean="0"/>
          </a:p>
          <a:p>
            <a:r>
              <a:rPr lang="en-US" dirty="0" smtClean="0"/>
              <a:t>Is it because of spiritual blindness or because we are concealing the very glory of God in us?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5561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471715"/>
            <a:ext cx="8211824" cy="462301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venir Black"/>
                <a:cs typeface="Avenir Black"/>
              </a:rPr>
              <a:t>CAN PEOPLE RECOGNIZE </a:t>
            </a:r>
            <a:br>
              <a:rPr lang="en-US" sz="4000" b="1" dirty="0" smtClean="0">
                <a:latin typeface="Avenir Black"/>
                <a:cs typeface="Avenir Black"/>
              </a:rPr>
            </a:br>
            <a:r>
              <a:rPr lang="en-US" sz="4000" b="1" dirty="0" smtClean="0">
                <a:latin typeface="Avenir Black"/>
                <a:cs typeface="Avenir Black"/>
              </a:rPr>
              <a:t>THAT YOU HAVE SPENT </a:t>
            </a:r>
            <a:br>
              <a:rPr lang="en-US" sz="4000" b="1" dirty="0" smtClean="0">
                <a:latin typeface="Avenir Black"/>
                <a:cs typeface="Avenir Black"/>
              </a:rPr>
            </a:br>
            <a:r>
              <a:rPr lang="en-US" sz="4000" b="1" dirty="0" smtClean="0">
                <a:latin typeface="Avenir Black"/>
                <a:cs typeface="Avenir Black"/>
              </a:rPr>
              <a:t>TIME WITH GOD?</a:t>
            </a:r>
            <a:endParaRPr lang="en-US" sz="4000" dirty="0">
              <a:latin typeface="Avenir Black"/>
              <a:cs typeface="Avenir Black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079" y="5110044"/>
            <a:ext cx="4896130" cy="116002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</a:t>
            </a:r>
            <a:r>
              <a:rPr lang="en-US" sz="3600" dirty="0" smtClean="0"/>
              <a:t>QUESTION #3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28968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36613" y="561829"/>
            <a:ext cx="8540312" cy="5805547"/>
          </a:xfrm>
        </p:spPr>
        <p:txBody>
          <a:bodyPr/>
          <a:lstStyle/>
          <a:p>
            <a:endParaRPr lang="en-US" u="sng" dirty="0" smtClean="0"/>
          </a:p>
          <a:p>
            <a:r>
              <a:rPr lang="en-US" dirty="0" smtClean="0"/>
              <a:t>God’s glory must first be seen in us</a:t>
            </a:r>
            <a:br>
              <a:rPr lang="en-US" dirty="0" smtClean="0"/>
            </a:br>
            <a:r>
              <a:rPr lang="en-US" dirty="0" smtClean="0"/>
              <a:t>for the world to believe that</a:t>
            </a:r>
            <a:br>
              <a:rPr lang="en-US" dirty="0" smtClean="0"/>
            </a:br>
            <a:r>
              <a:rPr lang="en-US" dirty="0" smtClean="0"/>
              <a:t>it can be seen in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4383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1505" y="561830"/>
            <a:ext cx="8810528" cy="4486813"/>
          </a:xfrm>
        </p:spPr>
        <p:txBody>
          <a:bodyPr>
            <a:normAutofit/>
          </a:bodyPr>
          <a:lstStyle/>
          <a:p>
            <a:r>
              <a:rPr lang="en-US" dirty="0"/>
              <a:t>To God only wise, be glory </a:t>
            </a:r>
            <a:r>
              <a:rPr lang="en-US"/>
              <a:t>through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Jesus </a:t>
            </a:r>
            <a:r>
              <a:rPr lang="en-US" dirty="0"/>
              <a:t>Christ for ever. Amen.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Romans 16:27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6655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4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And ye know that with all my power I have served </a:t>
            </a:r>
            <a:r>
              <a:rPr lang="en-US" u="sng" dirty="0"/>
              <a:t>your father</a:t>
            </a:r>
            <a:r>
              <a:rPr lang="en-US" dirty="0"/>
              <a:t>. 7 </a:t>
            </a:r>
            <a:r>
              <a:rPr lang="en-US" dirty="0" smtClean="0"/>
              <a:t>And </a:t>
            </a:r>
            <a:r>
              <a:rPr lang="en-US" u="sng" dirty="0"/>
              <a:t>your father</a:t>
            </a:r>
            <a:r>
              <a:rPr lang="en-US" dirty="0"/>
              <a:t> hath deceived me, and changed my wages ten times; but God suffered him not to hurt me. … 9 Thus </a:t>
            </a:r>
            <a:r>
              <a:rPr lang="en-US" b="1" u="sng" dirty="0"/>
              <a:t>God</a:t>
            </a:r>
            <a:r>
              <a:rPr lang="en-US" u="sng" dirty="0"/>
              <a:t> hath taken away</a:t>
            </a:r>
            <a:r>
              <a:rPr lang="en-US" dirty="0"/>
              <a:t> the cattle of your father, and given them to me.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Genesis 31:6-7,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623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Ye are of </a:t>
            </a:r>
            <a:r>
              <a:rPr lang="en-US" u="sng" dirty="0"/>
              <a:t>your father</a:t>
            </a:r>
            <a:r>
              <a:rPr lang="en-US" dirty="0"/>
              <a:t> the devil, and the lusts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u="sng" dirty="0"/>
              <a:t>your father</a:t>
            </a:r>
            <a:r>
              <a:rPr lang="en-US" dirty="0"/>
              <a:t> ye will do. He was a murderer from the beginning, and abode not in the truth, because there is no truth in him.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When </a:t>
            </a:r>
            <a:r>
              <a:rPr lang="en-US" dirty="0"/>
              <a:t>he </a:t>
            </a:r>
            <a:r>
              <a:rPr lang="en-US" dirty="0" err="1"/>
              <a:t>speaketh</a:t>
            </a:r>
            <a:r>
              <a:rPr lang="en-US" dirty="0"/>
              <a:t> a lie, he </a:t>
            </a:r>
            <a:r>
              <a:rPr lang="en-US" dirty="0" err="1"/>
              <a:t>speaketh</a:t>
            </a:r>
            <a:r>
              <a:rPr lang="en-US" dirty="0"/>
              <a:t> of his own: for he is a liar, </a:t>
            </a:r>
            <a:r>
              <a:rPr lang="en-US" dirty="0" smtClean="0"/>
              <a:t>and </a:t>
            </a:r>
            <a:r>
              <a:rPr lang="en-US" dirty="0"/>
              <a:t>the father of it.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John 8:44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415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all the riches which </a:t>
            </a:r>
            <a:r>
              <a:rPr lang="en-US" u="sng" dirty="0"/>
              <a:t>God hath taken from our father</a:t>
            </a:r>
            <a:r>
              <a:rPr lang="en-US" dirty="0"/>
              <a:t>, that is ours, and our children's: now then, whatsoever God hath said unto thee, do.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Genesis 31:16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13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 this first mention of glory, God is </a:t>
            </a:r>
            <a:br>
              <a:rPr lang="en-US" dirty="0" smtClean="0"/>
            </a:br>
            <a:r>
              <a:rPr lang="en-US" dirty="0" smtClean="0"/>
              <a:t>seen taking glory from a lying father. </a:t>
            </a:r>
            <a:endParaRPr lang="en-US" dirty="0" smtClean="0"/>
          </a:p>
          <a:p>
            <a:endParaRPr lang="en-US" u="sng" dirty="0" smtClean="0"/>
          </a:p>
          <a:p>
            <a:r>
              <a:rPr lang="en-US" dirty="0" smtClean="0"/>
              <a:t>Jacob then becomes the </a:t>
            </a:r>
            <a:br>
              <a:rPr lang="en-US" dirty="0" smtClean="0"/>
            </a:br>
            <a:r>
              <a:rPr lang="en-US" dirty="0" smtClean="0"/>
              <a:t>representation of that glory.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can see the picture of God’s son rightly taking glory from the devil’s family.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7955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u="sng" dirty="0" smtClean="0"/>
              <a:t>The Weight of Glory</a:t>
            </a:r>
            <a:endParaRPr lang="en-US" u="sng" dirty="0" smtClean="0"/>
          </a:p>
          <a:p>
            <a:endParaRPr lang="en-US" u="sng" dirty="0" smtClean="0"/>
          </a:p>
          <a:p>
            <a:r>
              <a:rPr lang="en-US" dirty="0" smtClean="0"/>
              <a:t>The Hebrew word for glory is taken from the same root word which means, “to be heavy”.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8534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That at the name of Jesus every knee should bow, of things in heaven, and things in earth, and things under the earth;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Philippians 2:10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75412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1935</TotalTime>
  <Words>943</Words>
  <Application>Microsoft Macintosh PowerPoint</Application>
  <PresentationFormat>On-screen Show (4:3)</PresentationFormat>
  <Paragraphs>84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</vt:lpstr>
      <vt:lpstr>The Glory of God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POINT #1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QUESTION #1</vt:lpstr>
      <vt:lpstr>KEY POINT #2</vt:lpstr>
      <vt:lpstr>PowerPoint Presentation</vt:lpstr>
      <vt:lpstr>PowerPoint Presentation</vt:lpstr>
      <vt:lpstr>PowerPoint Presentation</vt:lpstr>
      <vt:lpstr>PowerPoint Presentation</vt:lpstr>
      <vt:lpstr>KEY QUESTION #2</vt:lpstr>
      <vt:lpstr>KEY POINT #3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QUESTION #3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instructor</cp:lastModifiedBy>
  <cp:revision>42</cp:revision>
  <dcterms:created xsi:type="dcterms:W3CDTF">2014-03-26T14:03:34Z</dcterms:created>
  <dcterms:modified xsi:type="dcterms:W3CDTF">2019-07-10T21:57:56Z</dcterms:modified>
</cp:coreProperties>
</file>